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EA06-670C-47F1-B2B3-0103A101FA9D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BBDE-F913-4889-A450-A84759BE5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EA06-670C-47F1-B2B3-0103A101FA9D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BBDE-F913-4889-A450-A84759BE5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00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EA06-670C-47F1-B2B3-0103A101FA9D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BBDE-F913-4889-A450-A84759BE5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01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EA06-670C-47F1-B2B3-0103A101FA9D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BBDE-F913-4889-A450-A84759BE5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55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EA06-670C-47F1-B2B3-0103A101FA9D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BBDE-F913-4889-A450-A84759BE5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12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EA06-670C-47F1-B2B3-0103A101FA9D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BBDE-F913-4889-A450-A84759BE5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85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EA06-670C-47F1-B2B3-0103A101FA9D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BBDE-F913-4889-A450-A84759BE5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83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EA06-670C-47F1-B2B3-0103A101FA9D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BBDE-F913-4889-A450-A84759BE5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28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EA06-670C-47F1-B2B3-0103A101FA9D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BBDE-F913-4889-A450-A84759BE5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00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EA06-670C-47F1-B2B3-0103A101FA9D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BBDE-F913-4889-A450-A84759BE5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76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EA06-670C-47F1-B2B3-0103A101FA9D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BBDE-F913-4889-A450-A84759BE5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62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CEA06-670C-47F1-B2B3-0103A101FA9D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ABBDE-F913-4889-A450-A84759BE5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317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2" r="70781" b="17383"/>
          <a:stretch/>
        </p:blipFill>
        <p:spPr bwMode="auto">
          <a:xfrm>
            <a:off x="1259632" y="1412776"/>
            <a:ext cx="71247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304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50000" r="70625" b="9570"/>
          <a:stretch/>
        </p:blipFill>
        <p:spPr bwMode="auto">
          <a:xfrm>
            <a:off x="1043608" y="1628800"/>
            <a:ext cx="70104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95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57" r="70703" b="18360"/>
          <a:stretch/>
        </p:blipFill>
        <p:spPr bwMode="auto">
          <a:xfrm>
            <a:off x="1115616" y="1556792"/>
            <a:ext cx="714375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578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The Christie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Bradley Helen (RBV) NHS Christie Tr</dc:creator>
  <cp:lastModifiedBy>Bradley Helen (RBV) NHS Christie Tr</cp:lastModifiedBy>
  <cp:revision>3</cp:revision>
  <dcterms:created xsi:type="dcterms:W3CDTF">2018-03-12T12:21:49Z</dcterms:created>
  <dcterms:modified xsi:type="dcterms:W3CDTF">2018-03-12T12:44:07Z</dcterms:modified>
</cp:coreProperties>
</file>