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7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5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9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3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5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38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21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93AE-0851-4158-9C91-9C94FF33465A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91EF-7415-4CE3-BCBA-9FD1BA5DA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2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0032" y="24120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Eligible and consented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72000" y="764704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0" y="7647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126876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Baseline data and blood sample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84168" y="764704"/>
            <a:ext cx="648072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32240" y="1084094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851920" y="2192090"/>
            <a:ext cx="288032" cy="300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75856" y="24928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randomised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915816" y="2862228"/>
            <a:ext cx="432048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139952" y="2862228"/>
            <a:ext cx="468052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39752" y="321297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</a:t>
            </a:r>
            <a:r>
              <a:rPr lang="en-GB" dirty="0" err="1" smtClean="0"/>
              <a:t>kineret</a:t>
            </a:r>
            <a:r>
              <a:rPr lang="en-GB" dirty="0" smtClean="0"/>
              <a:t> injections – up to 21 days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283968" y="321297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placebo injections – up to 21 days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915816" y="4501569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Aneurysm confirmed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627784" y="5147900"/>
            <a:ext cx="288032" cy="361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995936" y="5147900"/>
            <a:ext cx="288032" cy="361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39752" y="51479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139952" y="51479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771800" y="4136306"/>
            <a:ext cx="396044" cy="365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851920" y="4136306"/>
            <a:ext cx="504056" cy="365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936" y="550968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Kineret</a:t>
            </a:r>
            <a:r>
              <a:rPr lang="en-GB" dirty="0" smtClean="0"/>
              <a:t>/placebo injections stop</a:t>
            </a:r>
            <a:endParaRPr lang="en-GB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796136" y="583284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732240" y="551723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Followed up 30 days post randomisation to check to safety issues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979712" y="551723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Kineret</a:t>
            </a:r>
            <a:r>
              <a:rPr lang="en-GB" dirty="0" smtClean="0"/>
              <a:t>/placebo injections continue</a:t>
            </a:r>
            <a:endParaRPr lang="en-GB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331640" y="597889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504" y="3356992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 day safety follow up</a:t>
            </a:r>
            <a:endParaRPr lang="en-GB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67544" y="2448470"/>
            <a:ext cx="0" cy="692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07504" y="126876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 month clinical outcome follow up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07504" y="5147900"/>
            <a:ext cx="1080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Blood sample collected 3-5 days after rand.</a:t>
            </a:r>
            <a:endParaRPr lang="en-GB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67544" y="4318937"/>
            <a:ext cx="0" cy="622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8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Christie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Helen (RBV) NHS Christie Tr</dc:creator>
  <cp:lastModifiedBy>Bradley Helen (RBV) NHS Christie Tr</cp:lastModifiedBy>
  <cp:revision>1</cp:revision>
  <dcterms:created xsi:type="dcterms:W3CDTF">2018-05-11T08:38:51Z</dcterms:created>
  <dcterms:modified xsi:type="dcterms:W3CDTF">2018-05-11T08:45:51Z</dcterms:modified>
</cp:coreProperties>
</file>